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73" r:id="rId4"/>
    <p:sldId id="257" r:id="rId5"/>
    <p:sldId id="272" r:id="rId6"/>
    <p:sldId id="265" r:id="rId7"/>
    <p:sldId id="270" r:id="rId8"/>
    <p:sldId id="258" r:id="rId9"/>
    <p:sldId id="261" r:id="rId10"/>
    <p:sldId id="262" r:id="rId11"/>
    <p:sldId id="263" r:id="rId12"/>
    <p:sldId id="267" r:id="rId13"/>
    <p:sldId id="264" r:id="rId14"/>
    <p:sldId id="268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4628"/>
  </p:normalViewPr>
  <p:slideViewPr>
    <p:cSldViewPr snapToGrid="0">
      <p:cViewPr varScale="1">
        <p:scale>
          <a:sx n="68" d="100"/>
          <a:sy n="68" d="100"/>
        </p:scale>
        <p:origin x="1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550E1-A6E9-D542-6B7A-03C695A6BB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err="1">
                <a:solidFill>
                  <a:schemeClr val="accent2">
                    <a:lumMod val="75000"/>
                  </a:schemeClr>
                </a:solidFill>
              </a:rPr>
              <a:t>FortifyFL</a:t>
            </a: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en-US" sz="6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</a:rPr>
              <a:t>Parent/Guardian Training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5A0198-FA5A-234E-9FE8-F52E55025E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317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30438-6278-64E3-3D9E-05F418BAA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57175"/>
            <a:ext cx="8596668" cy="1673225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What happens if your child makes a threat?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61FDE-ABEA-EDB5-DC74-C81E8B5D8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0"/>
            <a:ext cx="9638242" cy="4110962"/>
          </a:xfrm>
        </p:spPr>
        <p:txBody>
          <a:bodyPr>
            <a:normAutofit/>
          </a:bodyPr>
          <a:lstStyle/>
          <a:p>
            <a:pPr marL="438912" indent="-438912"/>
            <a:r>
              <a:rPr lang="en-US" sz="2800" dirty="0"/>
              <a:t>Merely communicating a threat is enough to warrant a felony charge, even if the person does not have the intent or ability to carry out the threat. </a:t>
            </a:r>
          </a:p>
          <a:p>
            <a:pPr marL="438912" indent="-438912">
              <a:buNone/>
            </a:pPr>
            <a:endParaRPr lang="en-US" sz="1050" dirty="0"/>
          </a:p>
          <a:p>
            <a:pPr marL="438912" indent="-438912"/>
            <a:r>
              <a:rPr lang="en-US" sz="3000" dirty="0"/>
              <a:t>Commun</a:t>
            </a:r>
            <a:r>
              <a:rPr lang="en-US" sz="2800" dirty="0"/>
              <a:t>icating a threat to kill, do great bodily harm, conduct a mass shooting, or an act of terrorism in a way that another person can view it is a second-degree felony under section 863.10, Florida Statutes.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06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8C14E-0746-22AF-7B2D-9D7243D04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28600"/>
            <a:ext cx="8908626" cy="9144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What are the consequences?</a:t>
            </a:r>
            <a:br>
              <a:rPr lang="en-US" sz="3800" dirty="0"/>
            </a:br>
            <a:endParaRPr lang="en-US" sz="3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40110-CC9C-80C7-0575-2D7EAC8ED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3025"/>
            <a:ext cx="8596668" cy="5057776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300"/>
              </a:spcAft>
              <a:buNone/>
            </a:pPr>
            <a:r>
              <a:rPr lang="en-US" sz="2800" dirty="0"/>
              <a:t>Communicating a threat or making a false report can result in:</a:t>
            </a:r>
          </a:p>
          <a:p>
            <a:pPr marL="434340" indent="-434340">
              <a:spcAft>
                <a:spcPts val="300"/>
              </a:spcAft>
            </a:pPr>
            <a:r>
              <a:rPr lang="en-US" sz="2800" dirty="0"/>
              <a:t>Long-term out-of-school suspension</a:t>
            </a:r>
          </a:p>
          <a:p>
            <a:pPr marL="434340" indent="-434340">
              <a:spcAft>
                <a:spcPts val="300"/>
              </a:spcAft>
            </a:pPr>
            <a:r>
              <a:rPr lang="en-US" sz="2800" dirty="0"/>
              <a:t>Mandatory school expulsion for a year</a:t>
            </a:r>
          </a:p>
          <a:p>
            <a:pPr marL="434340" indent="-434340">
              <a:spcAft>
                <a:spcPts val="300"/>
              </a:spcAft>
            </a:pPr>
            <a:r>
              <a:rPr lang="en-US" sz="2800" dirty="0"/>
              <a:t>Placement in an alternative school</a:t>
            </a:r>
          </a:p>
          <a:p>
            <a:pPr marL="434340" indent="-434340">
              <a:spcAft>
                <a:spcPts val="300"/>
              </a:spcAft>
            </a:pPr>
            <a:r>
              <a:rPr lang="en-US" sz="2800" dirty="0"/>
              <a:t>Inability to attend extra-curricular functions on any campus in the district</a:t>
            </a:r>
          </a:p>
          <a:p>
            <a:pPr marL="434340" indent="-434340">
              <a:spcAft>
                <a:spcPts val="300"/>
              </a:spcAft>
            </a:pPr>
            <a:r>
              <a:rPr lang="en-US" sz="2800" dirty="0"/>
              <a:t>Paying restitution costs for the police investigation</a:t>
            </a:r>
          </a:p>
          <a:p>
            <a:pPr marL="434340" indent="-434340"/>
            <a:r>
              <a:rPr lang="en-US" sz="2800" dirty="0"/>
              <a:t>Criminal charges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363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2C4DA-1B58-9704-3ACF-225503A01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53" y="609600"/>
            <a:ext cx="9352888" cy="191746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False reports on </a:t>
            </a: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</a:rPr>
              <a:t>FortifyFL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 are no joke!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B09B4-E7AB-3E4C-3F57-5CE89B9A1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029968"/>
            <a:ext cx="9638242" cy="45902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Any false report could lead to an investigation.</a:t>
            </a:r>
          </a:p>
          <a:p>
            <a:pPr marL="0" indent="0" algn="ctr">
              <a:buNone/>
            </a:pPr>
            <a:endParaRPr lang="en-US" sz="3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US" sz="3000" dirty="0"/>
              <a:t>If any student, parent, or other person knowingly submits a </a:t>
            </a:r>
            <a:r>
              <a:rPr lang="en-US" sz="3000" b="1" dirty="0"/>
              <a:t>false tip </a:t>
            </a:r>
            <a:r>
              <a:rPr lang="en-US" sz="3000" dirty="0"/>
              <a:t>through </a:t>
            </a:r>
            <a:r>
              <a:rPr lang="en-US" sz="3000" dirty="0" err="1"/>
              <a:t>FortifyFL</a:t>
            </a:r>
            <a:r>
              <a:rPr lang="en-US" sz="3000" dirty="0"/>
              <a:t> that involves school or school personnel’s property, school transportation, or a school-sponsored activity, law enforcement will investigate, and the </a:t>
            </a:r>
            <a:r>
              <a:rPr lang="en-US" sz="3000" b="1" i="1" dirty="0"/>
              <a:t>person may 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3000" b="1" i="1" dirty="0"/>
              <a:t>be subject to criminal penalties.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304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B003F-0B10-055E-D1D0-2262B58D1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038166" cy="21336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  <a:t>If you or your child sees a concerning or threatening post on social media</a:t>
            </a:r>
            <a:b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en-US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F5E51-EF34-7DAB-82AF-3D94D0DC9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9680" y="2743200"/>
            <a:ext cx="8024322" cy="3298161"/>
          </a:xfrm>
        </p:spPr>
        <p:txBody>
          <a:bodyPr/>
          <a:lstStyle/>
          <a:p>
            <a:pPr marL="0" indent="0">
              <a:buNone/>
            </a:pPr>
            <a:endParaRPr lang="en-US" sz="1200" dirty="0">
              <a:solidFill>
                <a:schemeClr val="accent2">
                  <a:lumMod val="50000"/>
                </a:schemeClr>
              </a:solidFill>
            </a:endParaRPr>
          </a:p>
          <a:p>
            <a:pPr marL="438912" indent="-438912">
              <a:spcAft>
                <a:spcPts val="1200"/>
              </a:spcAft>
            </a:pP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4000" dirty="0">
                <a:solidFill>
                  <a:schemeClr val="accent2">
                    <a:lumMod val="50000"/>
                  </a:schemeClr>
                </a:solidFill>
              </a:rPr>
              <a:t>See something, say something</a:t>
            </a:r>
          </a:p>
          <a:p>
            <a:pPr marL="438912" indent="-438912">
              <a:spcAft>
                <a:spcPts val="1200"/>
              </a:spcAft>
            </a:pPr>
            <a:r>
              <a:rPr lang="en-US" sz="4000" dirty="0">
                <a:solidFill>
                  <a:schemeClr val="accent2">
                    <a:lumMod val="50000"/>
                  </a:schemeClr>
                </a:solidFill>
              </a:rPr>
              <a:t> Report it on </a:t>
            </a:r>
            <a:r>
              <a:rPr lang="en-US" sz="4000" dirty="0" err="1">
                <a:solidFill>
                  <a:schemeClr val="accent2">
                    <a:lumMod val="50000"/>
                  </a:schemeClr>
                </a:solidFill>
              </a:rPr>
              <a:t>FortifyFL</a:t>
            </a:r>
            <a:endParaRPr lang="en-US" sz="4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776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12F2C-6565-28AE-FE7D-C6BA85D82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73" y="609599"/>
            <a:ext cx="10056927" cy="1900845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  <a:t>Speak to your child about</a:t>
            </a:r>
            <a:b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  <a:t>posting on social media or falsely</a:t>
            </a:r>
            <a:b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  <a:t>reporting a threat</a:t>
            </a:r>
            <a:br>
              <a:rPr lang="en-US" b="1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b="1" dirty="0">
                <a:solidFill>
                  <a:schemeClr val="accent2">
                    <a:lumMod val="75000"/>
                  </a:schemeClr>
                </a:solidFill>
              </a:rPr>
            </a:b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AC029-5BC5-324B-3C5D-D955C4DC8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510443"/>
            <a:ext cx="9460579" cy="40046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r>
              <a:rPr lang="en-US" sz="3200" dirty="0"/>
              <a:t>We encourage you to promote responsibility and respect by reminding your child to:</a:t>
            </a:r>
          </a:p>
          <a:p>
            <a:pPr marL="434340" indent="-434340">
              <a:spcAft>
                <a:spcPts val="600"/>
              </a:spcAft>
            </a:pPr>
            <a:r>
              <a:rPr lang="en-US" sz="2400" dirty="0"/>
              <a:t>Use social media responsibly</a:t>
            </a:r>
          </a:p>
          <a:p>
            <a:pPr marL="434340" indent="-434340">
              <a:spcAft>
                <a:spcPts val="600"/>
              </a:spcAft>
            </a:pPr>
            <a:r>
              <a:rPr lang="en-US" sz="2400" dirty="0"/>
              <a:t>Use </a:t>
            </a:r>
            <a:r>
              <a:rPr lang="en-US" sz="2400" dirty="0" err="1"/>
              <a:t>FortifyFL</a:t>
            </a:r>
            <a:r>
              <a:rPr lang="en-US" sz="2400" dirty="0"/>
              <a:t> only for its intended purpose</a:t>
            </a:r>
          </a:p>
          <a:p>
            <a:pPr marL="434340" indent="-434340">
              <a:spcAft>
                <a:spcPts val="600"/>
              </a:spcAft>
            </a:pPr>
            <a:r>
              <a:rPr lang="en-US" sz="2400" dirty="0"/>
              <a:t>Report genuine safety concerns to a trusted adult</a:t>
            </a:r>
          </a:p>
          <a:p>
            <a:pPr marL="434340" indent="-434340">
              <a:spcAft>
                <a:spcPts val="600"/>
              </a:spcAft>
            </a:pPr>
            <a:r>
              <a:rPr lang="en-US" sz="2400" dirty="0"/>
              <a:t>False reporting comes with serious consequences</a:t>
            </a:r>
          </a:p>
          <a:p>
            <a:pPr marL="0" indent="0" algn="ctr">
              <a:buNone/>
            </a:pPr>
            <a:endParaRPr lang="en-US" sz="4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62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0A1FF-7CE0-6A99-542C-8408AB1CB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80FA9-BFA5-AC47-DB67-72D261BD0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Please contact the principal.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Thank you for supporting this important initiative and helping to keep our school community safe.</a:t>
            </a:r>
          </a:p>
        </p:txBody>
      </p:sp>
    </p:spTree>
    <p:extLst>
      <p:ext uri="{BB962C8B-B14F-4D97-AF65-F5344CB8AC3E}">
        <p14:creationId xmlns:p14="http://schemas.microsoft.com/office/powerpoint/2010/main" val="438468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3181C-B7E0-8C95-928C-7C11BB4D4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57448"/>
            <a:ext cx="8596668" cy="839585"/>
          </a:xfrm>
        </p:spPr>
        <p:txBody>
          <a:bodyPr>
            <a:normAutofit/>
          </a:bodyPr>
          <a:lstStyle/>
          <a:p>
            <a:pPr algn="ctr"/>
            <a:r>
              <a:rPr lang="en-US" sz="4600" b="1" dirty="0">
                <a:solidFill>
                  <a:schemeClr val="accent2">
                    <a:lumMod val="75000"/>
                  </a:schemeClr>
                </a:solidFill>
              </a:rPr>
              <a:t>What is </a:t>
            </a:r>
            <a:r>
              <a:rPr lang="en-US" sz="4600" b="1" dirty="0" err="1">
                <a:solidFill>
                  <a:schemeClr val="accent2">
                    <a:lumMod val="75000"/>
                  </a:schemeClr>
                </a:solidFill>
              </a:rPr>
              <a:t>FortifyFL</a:t>
            </a:r>
            <a:r>
              <a:rPr lang="en-US" sz="4600" b="1" dirty="0">
                <a:solidFill>
                  <a:schemeClr val="accent2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A131C-12D3-DF5B-E67E-846660AB3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3287"/>
            <a:ext cx="9063014" cy="513726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800" dirty="0"/>
          </a:p>
          <a:p>
            <a:pPr marL="434340" indent="-434340">
              <a:lnSpc>
                <a:spcPct val="120000"/>
              </a:lnSpc>
            </a:pPr>
            <a:r>
              <a:rPr lang="en-US" sz="11200" dirty="0" err="1"/>
              <a:t>FortifyFL</a:t>
            </a:r>
            <a:r>
              <a:rPr lang="en-US" sz="11200" dirty="0"/>
              <a:t> is an anonymous reporting app that enables students, parents, and community members to instantly relay information anonymously about suspicious activity. </a:t>
            </a:r>
          </a:p>
          <a:p>
            <a:pPr marL="434340" indent="-434340">
              <a:lnSpc>
                <a:spcPct val="120000"/>
              </a:lnSpc>
            </a:pPr>
            <a:r>
              <a:rPr lang="en-US" sz="11200" dirty="0"/>
              <a:t>Tips about potential crimes or threats are sent directly to law enforcement and designated school personnel.</a:t>
            </a:r>
            <a:endParaRPr lang="en-US" sz="4400" dirty="0"/>
          </a:p>
          <a:p>
            <a:pPr marL="434340" indent="-434340">
              <a:lnSpc>
                <a:spcPct val="120000"/>
              </a:lnSpc>
            </a:pPr>
            <a:r>
              <a:rPr lang="en-US" sz="11200" dirty="0"/>
              <a:t>The </a:t>
            </a:r>
            <a:r>
              <a:rPr lang="en-US" sz="11200" dirty="0" err="1"/>
              <a:t>FortifyFL</a:t>
            </a:r>
            <a:r>
              <a:rPr lang="en-US" sz="11200" dirty="0"/>
              <a:t> app was funded by the Florida Legislature as part of the Marjory Stoneman Douglas High School Public Safety Act. </a:t>
            </a:r>
          </a:p>
          <a:p>
            <a:pPr marL="434340" indent="-434340">
              <a:lnSpc>
                <a:spcPct val="120000"/>
              </a:lnSpc>
            </a:pPr>
            <a:endParaRPr lang="en-US" sz="11200" dirty="0"/>
          </a:p>
          <a:p>
            <a:pPr marL="434340" indent="-434340">
              <a:lnSpc>
                <a:spcPct val="120000"/>
              </a:lnSpc>
            </a:pPr>
            <a:endParaRPr lang="en-US" sz="11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488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C0880F-B558-3660-85F9-E76A0A9C5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2DAB5-F959-8F6A-1FD0-7364C74AF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065182" cy="145694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</a:rPr>
              <a:t>FortifyFL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 is advertised, installed and bookmarked</a:t>
            </a:r>
            <a:b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en-US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9B1E7-4159-F2A6-D4AA-6F78ED0FE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85999"/>
            <a:ext cx="9182946" cy="4224529"/>
          </a:xfrm>
        </p:spPr>
        <p:txBody>
          <a:bodyPr>
            <a:normAutofit/>
          </a:bodyPr>
          <a:lstStyle/>
          <a:p>
            <a:pPr marL="434340" indent="-434340">
              <a:spcAft>
                <a:spcPts val="600"/>
              </a:spcAft>
            </a:pPr>
            <a:r>
              <a:rPr lang="en-US" sz="2800" dirty="0"/>
              <a:t>School districts and charter schools are required to advertise </a:t>
            </a:r>
            <a:r>
              <a:rPr lang="en-US" sz="2800" dirty="0" err="1"/>
              <a:t>FortifyFL</a:t>
            </a:r>
            <a:r>
              <a:rPr lang="en-US" sz="2800" dirty="0"/>
              <a:t> on their websites, on school campuses, in newsletters, and school publications. </a:t>
            </a:r>
          </a:p>
          <a:p>
            <a:pPr marL="434340" indent="-434340">
              <a:spcAft>
                <a:spcPts val="600"/>
              </a:spcAft>
            </a:pPr>
            <a:r>
              <a:rPr lang="en-US" sz="2800" dirty="0"/>
              <a:t>Install the </a:t>
            </a:r>
            <a:r>
              <a:rPr lang="en-US" sz="2800" dirty="0" err="1"/>
              <a:t>FortifyFL</a:t>
            </a:r>
            <a:r>
              <a:rPr lang="en-US" sz="2800" dirty="0"/>
              <a:t> app on all mobile devices issued to students. </a:t>
            </a:r>
          </a:p>
          <a:p>
            <a:pPr marL="434340" indent="-434340">
              <a:spcAft>
                <a:spcPts val="600"/>
              </a:spcAft>
            </a:pPr>
            <a:r>
              <a:rPr lang="en-US" sz="2800" dirty="0"/>
              <a:t>Bookmark the </a:t>
            </a:r>
            <a:r>
              <a:rPr lang="en-US" sz="2800" dirty="0" err="1"/>
              <a:t>FortifyFL</a:t>
            </a:r>
            <a:r>
              <a:rPr lang="en-US" sz="2800" dirty="0"/>
              <a:t> website on all computer devices issued to students. </a:t>
            </a:r>
          </a:p>
          <a:p>
            <a:pPr marL="434340" indent="-434340">
              <a:spcAft>
                <a:spcPts val="600"/>
              </a:spcAft>
            </a:pPr>
            <a:r>
              <a:rPr lang="en-US" sz="2800" dirty="0"/>
              <a:t>Students must receive training on using </a:t>
            </a:r>
            <a:r>
              <a:rPr lang="en-US" sz="2800" dirty="0" err="1"/>
              <a:t>FortifyFL</a:t>
            </a:r>
            <a:r>
              <a:rPr lang="en-US" sz="2800" dirty="0"/>
              <a:t>. </a:t>
            </a:r>
          </a:p>
          <a:p>
            <a:pPr marL="434340" indent="-434340">
              <a:spcAft>
                <a:spcPts val="600"/>
              </a:spcAft>
            </a:pPr>
            <a:endParaRPr lang="en-US" sz="9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465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9FC68-CD94-8A2D-7385-AA2F24E16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065182" cy="702365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Submitting a </a:t>
            </a: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</a:rPr>
              <a:t>FortifyFL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 tip is easy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3FCF1-7763-0DB5-4C46-063C33708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83663"/>
            <a:ext cx="9182946" cy="4157699"/>
          </a:xfrm>
        </p:spPr>
        <p:txBody>
          <a:bodyPr>
            <a:normAutofit lnSpcReduction="10000"/>
          </a:bodyPr>
          <a:lstStyle/>
          <a:p>
            <a:pPr marL="434340" indent="-434340">
              <a:spcAft>
                <a:spcPts val="600"/>
              </a:spcAft>
            </a:pPr>
            <a:r>
              <a:rPr lang="en-US" sz="3200" dirty="0"/>
              <a:t>Submitting a tip is quick and easy with the </a:t>
            </a:r>
            <a:r>
              <a:rPr lang="en-US" sz="3200" dirty="0" err="1"/>
              <a:t>FortifyFL</a:t>
            </a:r>
            <a:r>
              <a:rPr lang="en-US" sz="3200" dirty="0"/>
              <a:t> mobile app or website.</a:t>
            </a:r>
          </a:p>
          <a:p>
            <a:pPr marL="434340" indent="-434340">
              <a:spcAft>
                <a:spcPts val="600"/>
              </a:spcAft>
            </a:pPr>
            <a:r>
              <a:rPr lang="en-US" sz="3200" dirty="0"/>
              <a:t>By accessing the app, students and others can describe the threat, share photos and videos, and optionally submit their contact information.</a:t>
            </a:r>
          </a:p>
          <a:p>
            <a:pPr marL="434340" indent="-434340">
              <a:spcAft>
                <a:spcPts val="600"/>
              </a:spcAft>
            </a:pPr>
            <a:r>
              <a:rPr lang="en-US" sz="3200" dirty="0"/>
              <a:t>Submissions can be anonymous or non-anonymous.</a:t>
            </a:r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33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6C338-1839-C7BA-22CA-81E0532AF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Learn how to use the </a:t>
            </a:r>
            <a:b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</a:rPr>
              <a:t>FortifyFL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 app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DD839-4873-548F-FED2-53DDAD6E2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552516" cy="3880773"/>
          </a:xfrm>
        </p:spPr>
        <p:txBody>
          <a:bodyPr/>
          <a:lstStyle/>
          <a:p>
            <a:endParaRPr lang="en-US" dirty="0"/>
          </a:p>
          <a:p>
            <a:pPr marL="434340" indent="-434340">
              <a:spcAft>
                <a:spcPts val="1200"/>
              </a:spcAft>
            </a:pPr>
            <a:r>
              <a:rPr lang="en-US" sz="3200" dirty="0"/>
              <a:t>The </a:t>
            </a:r>
            <a:r>
              <a:rPr lang="en-US" sz="3200" dirty="0" err="1"/>
              <a:t>FortifyFL</a:t>
            </a:r>
            <a:r>
              <a:rPr lang="en-US" sz="3200" dirty="0"/>
              <a:t> app can be downloaded from the App Store and Google Play. </a:t>
            </a:r>
          </a:p>
          <a:p>
            <a:pPr marL="434340" indent="-434340">
              <a:spcAft>
                <a:spcPts val="1200"/>
              </a:spcAft>
            </a:pPr>
            <a:r>
              <a:rPr lang="en-US" sz="3200" dirty="0"/>
              <a:t>Or go to </a:t>
            </a:r>
            <a:r>
              <a:rPr lang="en-US" sz="3200" b="1" dirty="0">
                <a:solidFill>
                  <a:srgbClr val="0432FF"/>
                </a:solidFill>
              </a:rPr>
              <a:t>https://</a:t>
            </a:r>
            <a:r>
              <a:rPr lang="en-US" sz="3200" b="1" dirty="0" err="1">
                <a:solidFill>
                  <a:srgbClr val="0432FF"/>
                </a:solidFill>
              </a:rPr>
              <a:t>getfortifyfl.com</a:t>
            </a:r>
            <a:r>
              <a:rPr lang="en-US" sz="3200" b="1" dirty="0">
                <a:solidFill>
                  <a:srgbClr val="0432FF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to access the app and learn how quick and easy it is to use. </a:t>
            </a:r>
            <a:endParaRPr lang="en-US" sz="3200" dirty="0">
              <a:solidFill>
                <a:srgbClr val="04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428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55A2D-6996-39D6-32F8-F18E1AA11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26720"/>
            <a:ext cx="8596668" cy="150368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What to report on</a:t>
            </a:r>
            <a:b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</a:rPr>
              <a:t>FortifyFL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?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CD4E7-6208-3A05-3E0D-607DD55CE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832426" cy="4270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Submit tips about potential crimes or threats. The information will be sent directly to law enforcement and designated school personnel.</a:t>
            </a:r>
            <a:endParaRPr lang="en-US" sz="1300" dirty="0"/>
          </a:p>
          <a:p>
            <a:pPr marL="0" indent="0">
              <a:buNone/>
            </a:pPr>
            <a:endParaRPr lang="en-US" sz="800" dirty="0"/>
          </a:p>
          <a:p>
            <a:pPr marL="434340" indent="-434340">
              <a:spcAft>
                <a:spcPts val="600"/>
              </a:spcAft>
            </a:pPr>
            <a:r>
              <a:rPr lang="en-US" sz="3000" dirty="0"/>
              <a:t>More tip details improve the chances that a situation can be resolved.</a:t>
            </a:r>
          </a:p>
          <a:p>
            <a:pPr marL="434340" indent="-434340"/>
            <a:r>
              <a:rPr lang="en-US" sz="3000" dirty="0"/>
              <a:t>This means including WHO did what, WHERE it happened, and WHEN.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551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57D23-9F53-547D-3D7F-151C38519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71475"/>
            <a:ext cx="9015306" cy="1590329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</a:rPr>
              <a:t>FortifyFL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 reporters can remain </a:t>
            </a:r>
            <a:b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anonymous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709A8-3890-432A-E49A-3313E2063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27564"/>
            <a:ext cx="8596668" cy="3713798"/>
          </a:xfrm>
        </p:spPr>
        <p:txBody>
          <a:bodyPr/>
          <a:lstStyle/>
          <a:p>
            <a:pPr marL="0" indent="0">
              <a:buNone/>
            </a:pPr>
            <a:r>
              <a:rPr lang="en-US" sz="32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Anyone submitting a tip about a threat or a known false </a:t>
            </a:r>
            <a:r>
              <a:rPr lang="en-US" sz="3200" dirty="0"/>
              <a:t>report can *identify themselves or choose to remain anonymous.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2800" dirty="0"/>
              <a:t>*If you identify yourself when submitting a tip, your identity will remain confidential.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236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47646-28F2-CC9A-E7E4-E51B68D95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17443"/>
            <a:ext cx="8596668" cy="954157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What parents need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138BB-C02D-4F4B-C227-CF70BF8EF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45920"/>
            <a:ext cx="8865677" cy="4794637"/>
          </a:xfrm>
        </p:spPr>
        <p:txBody>
          <a:bodyPr>
            <a:normAutofit/>
          </a:bodyPr>
          <a:lstStyle/>
          <a:p>
            <a:pPr marL="434340" lvl="0" indent="-434340"/>
            <a:r>
              <a:rPr lang="en-US" sz="2000" b="1" dirty="0"/>
              <a:t>Purpose of </a:t>
            </a:r>
            <a:r>
              <a:rPr lang="en-US" sz="2000" b="1" dirty="0" err="1"/>
              <a:t>FortifyFL</a:t>
            </a:r>
            <a:r>
              <a:rPr lang="en-US" sz="2000" dirty="0"/>
              <a:t>: The app is used to anonymously report suspicious activities to law enforcement and school personnel.</a:t>
            </a:r>
          </a:p>
          <a:p>
            <a:pPr marL="434340" lvl="0" indent="-434340"/>
            <a:r>
              <a:rPr lang="en-US" sz="2000" b="1" dirty="0"/>
              <a:t>Student and parent education</a:t>
            </a:r>
            <a:r>
              <a:rPr lang="en-US" sz="2000" dirty="0"/>
              <a:t>: Schools are providing training for students and parents to understand the importance of responsible reporting.</a:t>
            </a:r>
          </a:p>
          <a:p>
            <a:pPr marL="434340" indent="-434340"/>
            <a:r>
              <a:rPr lang="en-US" sz="2000" b="1" dirty="0"/>
              <a:t>Making a false report</a:t>
            </a:r>
            <a:r>
              <a:rPr lang="en-US" sz="2000" dirty="0"/>
              <a:t>: The misuse of the app drains resources and has serious legal consequences, including felony charges.</a:t>
            </a:r>
          </a:p>
          <a:p>
            <a:pPr marL="434340" lvl="0" indent="-434340"/>
            <a:r>
              <a:rPr lang="en-US" sz="2000" b="1" dirty="0"/>
              <a:t>Legal and personal impact</a:t>
            </a:r>
            <a:r>
              <a:rPr lang="en-US" sz="2000" dirty="0"/>
              <a:t>: False threats or reports can result in arrest, financial restitution, expulsion, and other serious repercussions.</a:t>
            </a:r>
          </a:p>
          <a:p>
            <a:pPr marL="434340" lvl="0" indent="-434340"/>
            <a:r>
              <a:rPr lang="en-US" sz="2000" b="1" dirty="0"/>
              <a:t>Parent call to action:</a:t>
            </a:r>
            <a:r>
              <a:rPr lang="en-US" sz="2000" dirty="0"/>
              <a:t> Families are encouraged to discuss the responsible use of the </a:t>
            </a:r>
            <a:r>
              <a:rPr lang="en-US" sz="2000" dirty="0" err="1"/>
              <a:t>FortifyFL</a:t>
            </a:r>
            <a:r>
              <a:rPr lang="en-US" sz="2000" dirty="0"/>
              <a:t> app with their children to help create a safer school environment.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4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EA7AD-18C7-C0B6-F494-3A50BF1E7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635" y="487681"/>
            <a:ext cx="8596668" cy="109728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dirty="0">
                <a:solidFill>
                  <a:schemeClr val="accent2">
                    <a:lumMod val="75000"/>
                  </a:schemeClr>
                </a:solidFill>
              </a:rPr>
              <a:t>Making a threat on social media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050F5-7A9B-930D-1C55-D40F223215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7706" y="1584962"/>
            <a:ext cx="4044294" cy="39180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6000" dirty="0">
                <a:cs typeface="Al Bayan Plain" pitchFamily="2" charset="-78"/>
              </a:rPr>
              <a:t>A threat on social media can include communicating a threat to kill, do bodily harm, conduct a mass shooting, or any act of terrorism, in any way or form that others can see it, including through: </a:t>
            </a:r>
          </a:p>
          <a:p>
            <a:pPr marL="0" indent="0">
              <a:buNone/>
            </a:pPr>
            <a:endParaRPr lang="en-US" sz="6000" dirty="0">
              <a:cs typeface="Al Bayan Plain" pitchFamily="2" charset="-78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D25E9-8739-493A-AE74-089659E13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69" y="1584961"/>
            <a:ext cx="4652547" cy="3918064"/>
          </a:xfrm>
        </p:spPr>
        <p:txBody>
          <a:bodyPr>
            <a:normAutofit fontScale="40000" lnSpcReduction="20000"/>
          </a:bodyPr>
          <a:lstStyle/>
          <a:p>
            <a:pPr marL="434340" indent="-434340">
              <a:spcAft>
                <a:spcPts val="600"/>
              </a:spcAft>
            </a:pPr>
            <a:r>
              <a:rPr lang="en-US" sz="6000" dirty="0"/>
              <a:t>Direct messages or posting on any social media platform</a:t>
            </a:r>
          </a:p>
          <a:p>
            <a:pPr marL="434340" indent="-434340">
              <a:spcAft>
                <a:spcPts val="600"/>
              </a:spcAft>
            </a:pPr>
            <a:r>
              <a:rPr lang="en-US" sz="6000" dirty="0"/>
              <a:t>Snapchat stories or messages</a:t>
            </a:r>
          </a:p>
          <a:p>
            <a:pPr marL="434340" indent="-434340">
              <a:spcAft>
                <a:spcPts val="600"/>
              </a:spcAft>
            </a:pPr>
            <a:r>
              <a:rPr lang="en-US" sz="6000" dirty="0"/>
              <a:t>Videos on platforms such as YouTube or TikTok</a:t>
            </a:r>
          </a:p>
          <a:p>
            <a:pPr marL="434340" indent="-434340">
              <a:spcAft>
                <a:spcPts val="600"/>
              </a:spcAft>
            </a:pPr>
            <a:r>
              <a:rPr lang="en-US" sz="6000" dirty="0"/>
              <a:t>Game servers or chats such as Discord, Stream, or Twitch</a:t>
            </a:r>
          </a:p>
          <a:p>
            <a:pPr marL="434340" indent="-434340"/>
            <a:r>
              <a:rPr lang="en-US" sz="6000" dirty="0"/>
              <a:t>Anonymous chat rooms or posting sites such as Whisper or </a:t>
            </a:r>
            <a:r>
              <a:rPr lang="en-US" sz="6000" dirty="0" err="1"/>
              <a:t>Askfm</a:t>
            </a:r>
            <a:endParaRPr lang="en-US" sz="6000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A697C0-D4D6-6AAA-E204-33A247EB92D9}"/>
              </a:ext>
            </a:extLst>
          </p:cNvPr>
          <p:cNvSpPr txBox="1"/>
          <p:nvPr/>
        </p:nvSpPr>
        <p:spPr>
          <a:xfrm>
            <a:off x="527707" y="5503026"/>
            <a:ext cx="94735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Threats can also be made via email, handwritten note, or verbal communication</a:t>
            </a:r>
            <a:r>
              <a:rPr lang="en-US" sz="280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12423327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385</TotalTime>
  <Words>868</Words>
  <Application>Microsoft Office PowerPoint</Application>
  <PresentationFormat>Widescreen</PresentationFormat>
  <Paragraphs>76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Al Bayan Plain</vt:lpstr>
      <vt:lpstr>Arial</vt:lpstr>
      <vt:lpstr>Times New Roman</vt:lpstr>
      <vt:lpstr>Trebuchet MS</vt:lpstr>
      <vt:lpstr>Wingdings 3</vt:lpstr>
      <vt:lpstr>Facet</vt:lpstr>
      <vt:lpstr>FortifyFL  Parent/Guardian Training </vt:lpstr>
      <vt:lpstr>What is FortifyFL?</vt:lpstr>
      <vt:lpstr>FortifyFL is advertised, installed and bookmarked </vt:lpstr>
      <vt:lpstr>Submitting a FortifyFL tip is easy</vt:lpstr>
      <vt:lpstr>Learn how to use the  FortifyFL app</vt:lpstr>
      <vt:lpstr>What to report on FortifyFL? </vt:lpstr>
      <vt:lpstr>FortifyFL reporters can remain  anonymous</vt:lpstr>
      <vt:lpstr>What parents need to know</vt:lpstr>
      <vt:lpstr>Making a threat on social media </vt:lpstr>
      <vt:lpstr>What happens if your child makes a threat? </vt:lpstr>
      <vt:lpstr>What are the consequences? </vt:lpstr>
      <vt:lpstr>False reports on FortifyFL are no joke!  </vt:lpstr>
      <vt:lpstr>If you or your child sees a concerning or threatening post on social media </vt:lpstr>
      <vt:lpstr>Speak to your child about posting on social media or falsely reporting a threat  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Nancy Scowcroft</dc:creator>
  <cp:lastModifiedBy>Sherard Parker</cp:lastModifiedBy>
  <cp:revision>12</cp:revision>
  <dcterms:created xsi:type="dcterms:W3CDTF">2025-08-13T15:42:53Z</dcterms:created>
  <dcterms:modified xsi:type="dcterms:W3CDTF">2025-08-14T18:11:05Z</dcterms:modified>
</cp:coreProperties>
</file>